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90" r:id="rId2"/>
    <p:sldId id="408" r:id="rId3"/>
    <p:sldId id="478" r:id="rId4"/>
    <p:sldId id="479" r:id="rId5"/>
    <p:sldId id="480" r:id="rId6"/>
    <p:sldId id="481" r:id="rId7"/>
    <p:sldId id="482" r:id="rId8"/>
    <p:sldId id="483" r:id="rId9"/>
    <p:sldId id="484" r:id="rId10"/>
    <p:sldId id="485" r:id="rId11"/>
    <p:sldId id="486" r:id="rId12"/>
    <p:sldId id="487" r:id="rId13"/>
    <p:sldId id="448" r:id="rId14"/>
    <p:sldId id="409" r:id="rId15"/>
    <p:sldId id="445" r:id="rId16"/>
    <p:sldId id="446" r:id="rId17"/>
    <p:sldId id="447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4B431F-0CAA-42C4-9275-087F394EB151}" v="2" dt="2025-12-09T11:03:56.5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60F2F1-4D7B-D8BD-0E4B-39631FAB8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BD9CB7-355B-DCC5-2549-5C4196819B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55DEB6-FB18-F1A4-226C-9C9B1D994D3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very clev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are very clev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2275E4E-9272-5861-A679-30AA7AF7C4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Rockets fly over the moon.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63E790-F292-8DAD-0D4C-76C5FCBCEC48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always answers amazingly.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58582D-1836-AF79-E501-AEF0339D8B3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over the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moon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0217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E9B44-CE7D-690B-75FF-F578456524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C72248C-7BD1-7818-F80C-06D205881C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5499F1-78F5-6774-4D40-8E31E298A6C0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very clev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are very clev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5EA8D6-374F-3AA7-D08D-109CBDB5EAC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Rockets fly over the moon.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CA0B9E9-CEE0-D58C-189E-B3B6515CF77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always answers amazingly.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F36CAE-AB71-76E6-095F-9B37F3E8203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over the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moon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7342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0075DF-23C1-67CC-152F-E988EA34A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0D3A2A0-F3BF-FBFC-0B50-B41FE3A0F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D8C3AE-C4F1-21CB-2B33-7CB3E8EAF8F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very clev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are very clev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93F88B-19D4-4884-9622-F90E67B6DA1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Rockets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fly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over the moon.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4B6B92-B33A-B511-1470-556FDDB14ECA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always answers amazingly.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9579A6-73C8-34DA-1DEC-CF173FF447C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over the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moon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678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C5A6E-8A1B-B4CE-5FEF-D8DE583D26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EE38346-C172-C187-7214-39759EBC3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8E4F42-82A7-8265-3FD1-2D8D997C718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very clev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are very clev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00D58C7-6785-351D-4835-610D3B7F3EC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Rockets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fly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over the moon.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3D57F3-0B29-9D69-33EF-7EEEB4EB3A9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always answers amazingly.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5C9BCB9-8581-2C6D-183F-2472621629B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over the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moon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12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praised the knights.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505200" y="4837895"/>
            <a:ext cx="47053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217053" y="3699079"/>
            <a:ext cx="124777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352496" y="4203549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338127" y="420354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422499" y="3699079"/>
            <a:ext cx="1044728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C7B567-A9FF-9722-FE4A-FBEF066982F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 Emile praised the knights.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3723964" y="487217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4E20CCC-0DE9-4191-E792-ADB75B45C527}"/>
              </a:ext>
            </a:extLst>
          </p:cNvPr>
          <p:cNvSpPr/>
          <p:nvPr/>
        </p:nvSpPr>
        <p:spPr>
          <a:xfrm>
            <a:off x="7143749" y="3653360"/>
            <a:ext cx="98107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070345" y="418906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4354512" y="423499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FB2CECF-7CFF-7B87-7B0C-BF61B16877E9}"/>
              </a:ext>
            </a:extLst>
          </p:cNvPr>
          <p:cNvSpPr/>
          <p:nvPr/>
        </p:nvSpPr>
        <p:spPr>
          <a:xfrm>
            <a:off x="4650492" y="3653360"/>
            <a:ext cx="635883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500442" y="4872175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D0D48F8-BED6-D04F-4F1F-533DDD0BBE5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Emile praised the knights.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508154" y="487217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7BFC455-BA0C-27A5-FD90-ABCDB787874B}"/>
              </a:ext>
            </a:extLst>
          </p:cNvPr>
          <p:cNvSpPr/>
          <p:nvPr/>
        </p:nvSpPr>
        <p:spPr>
          <a:xfrm>
            <a:off x="7124700" y="3675789"/>
            <a:ext cx="98107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4313048" y="4213846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138702" y="423499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70CEF65-EC98-306B-CB46-68DB90E789AD}"/>
              </a:ext>
            </a:extLst>
          </p:cNvPr>
          <p:cNvSpPr/>
          <p:nvPr/>
        </p:nvSpPr>
        <p:spPr>
          <a:xfrm>
            <a:off x="4574292" y="3675789"/>
            <a:ext cx="635883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743145" y="489695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AB7543-3524-EB49-499A-D6D5D7DE0A7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Emile praised the knights.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98427" y="510430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270666" y="429483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416C6410-25E8-66CA-CA1F-FA181BA94FF8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mum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running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Easter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Alice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learn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hot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Spain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farm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therobotare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clevr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Rockets fly over the moon.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always answers amazingly.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Rockets fly over the moon.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A7BC51-821B-03C5-F6A7-19BF555624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53AAD9-2C8F-3DF8-04DA-54CFEAFED1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E23EF7-012A-CD89-4992-C98885F499E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therobotare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clevr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867C44-A6DC-3196-8648-113F985ACA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Rockets fly over the moon.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39501C-43F8-D60B-447E-DCE3675E9F5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always answers amazingly.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12169AA-5259-AA82-D728-B3BB751CEB0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over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643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D988F9-6D28-989D-4783-BB76C4F82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A829BC2-0A90-60FF-D328-28D774F0D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E03B1C-2C54-2F48-57B9-545DA52D78F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therobotare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clevr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22C545-DED2-1A94-1D16-7140A0F4952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Rockets fly over the moon.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A688A5-7671-74C5-0D1D-DB3C0ED072DE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always answers amazingly.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BD636B-8DFF-FBA0-395F-2B56343AE1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over the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moon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08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E1106E-678D-CEC5-FE29-B75EEA999A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E472FCC-A37E-E5D3-644B-44030A5751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572866-A904-46E8-0007-26A8BCE1B4F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herobotare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clevr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4AB9783-8510-F988-E393-A83DE043921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Rockets fly over the moon.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D230CD4-213F-FB51-00D3-31B542E9F85A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always answers amazingly.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4451335-1CF3-9AE4-E5CF-2EF45C57D2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over the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moon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3503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7EA1CD-51A8-EB95-D5C8-F4AED8CA8A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541ACAF-1A64-1CE1-A0D6-B22086A871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5622026-C8DB-10FD-71BA-B2F20BAA0F8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robotare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clevr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CB4C83-F693-FFF7-65CA-5BE6E136E6B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Rockets fly over the moon.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97237D-003A-1949-EEE8-7C9CAD2C8D0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always answers amazingly.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0661D08-0C3D-318A-98E1-63972A18BD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over the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moon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977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49B9A2-99D2-0036-CF22-8D9A15728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D6EC91E-235B-00DF-D5C2-492C88E99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E245CF-E555-3EC3-4540-28CCC92CB75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very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clevr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BFE6C8B-3AF7-3C70-35FD-04EB7120E99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Rockets fly over the moon.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7EE966C-4300-E873-9561-AA27A6E946D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always answers amazingly.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5B70CC-5493-066A-8A69-2568CB26772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over the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moon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78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3ACA6F-4ADD-4063-0E7C-CDCC164D6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6FBA1BE-234C-B628-F1DB-AB916ED99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E96256-6597-662C-3D79-8D748E2FFCF0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robot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very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clevr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are very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clevr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4739C9D-263F-03F6-1B25-29EA5B3ACD1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Rockets fly over the moon.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52EF717-6EBC-131C-B7C3-24E24197E85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always answers amazingly.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8FA847C-1841-9F82-25E0-65051874E63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fly over the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moon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6405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1076</Words>
  <Application>Microsoft Office PowerPoint</Application>
  <PresentationFormat>Widescreen</PresentationFormat>
  <Paragraphs>172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2025-12-22T09:51:04Z</dcterms:modified>
</cp:coreProperties>
</file>